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662"/>
    <a:srgbClr val="FFFFFF"/>
    <a:srgbClr val="203864"/>
    <a:srgbClr val="548235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968" autoAdjust="0"/>
  </p:normalViewPr>
  <p:slideViewPr>
    <p:cSldViewPr snapToGrid="0">
      <p:cViewPr varScale="1">
        <p:scale>
          <a:sx n="66" d="100"/>
          <a:sy n="66" d="100"/>
        </p:scale>
        <p:origin x="9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C2AB4-73C3-4BB5-B079-429E0DC669F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A80E7-620B-4314-970F-FAC9B048E8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4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DA2E-F9A8-CB71-D1C0-04622F6C7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BD885-9BE6-1F51-0ED0-74FBCDF19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D98DF-5A8E-6952-130B-041FFEFE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B0C-6366-4107-81B4-640FE2A59B9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33887-A9EF-BE17-BA30-026D1694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9B764-DF8C-DE8E-C9C3-8AE08661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3CD3-9480-4198-BCD9-3BB11DDDE7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8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80488-D90C-42FE-D630-5196BFB0D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D5E8B-D89D-256D-17B6-D627A54EE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AAE69-7908-5E99-8A6A-3062866B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B0C-6366-4107-81B4-640FE2A59B9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BEA64-9D2D-FDBF-7FF2-89CA2D31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20FA9-C520-C70D-9F10-64EBE4D0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3CD3-9480-4198-BCD9-3BB11DDDE7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0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B1DD6-A942-5E53-119C-A5A1361C9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673F0-BA36-B380-1EEC-FEE2D2D79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56111-DDE8-D1CB-E75A-F4BB01FC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B0C-6366-4107-81B4-640FE2A59B9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3E3D6-266C-1272-88DC-FA3A8E39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EF8A9-CF68-72F8-21DD-4933BA4E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3CD3-9480-4198-BCD9-3BB11DDDE7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7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E3A2-4807-C1D9-39BF-D16DA8D3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2C431-87FB-D4EE-1F5D-B3ACF6092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C65B7-7825-0D99-3F1D-C611C6C0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B0C-6366-4107-81B4-640FE2A59B9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80DDE-4EE5-19D4-9DC1-5BF86900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9DEE6-9B69-44D9-ECD7-E16E5212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3CD3-9480-4198-BCD9-3BB11DDDE7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509B-ABDD-3407-0B37-7E5E6F94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053C9-9A46-8FF5-C12F-46B2388B6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6C241-1973-C6E1-4DF5-8184EF73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B0C-6366-4107-81B4-640FE2A59B9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DA95D-82E8-0479-3B21-FD904B1E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3E0A1-A84C-316B-F993-D45BBE4B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3CD3-9480-4198-BCD9-3BB11DDDE7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3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569A2-16EB-FA0E-57EE-0A80FF50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0458-D33D-4EBE-905B-42C5F28C1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8AADC-7AC5-7118-C44D-29AC29D7D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18633-173C-C3DE-1FF6-8A2742A1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B0C-6366-4107-81B4-640FE2A59B9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8E0E7-B31A-51B5-1625-34D1B53D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3884E-F0F0-E55D-031F-04A1E9C7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3CD3-9480-4198-BCD9-3BB11DDDE7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4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3DB7-9A61-4AED-C7FD-40E7482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A74A1-6602-C45D-BD3E-29659661C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A5647-61D1-6588-40D2-BEEDC43E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3BAF-2D47-1DF8-BCA5-CAAAF56A4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F41FC-2ECE-B8BF-9A74-8FB030C8C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FB6FE1-9DFD-8F92-CD67-2AD49EDF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B0C-6366-4107-81B4-640FE2A59B9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99FC2-9D2F-5C9C-BBC9-45470D5AF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1267A-803E-D4DF-B790-CA486F1E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3CD3-9480-4198-BCD9-3BB11DDDE7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6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A858-E555-377B-82F1-2DECB0C1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A5D4D-70DB-3819-B1EA-2BCA927C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B0C-6366-4107-81B4-640FE2A59B9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E0CF3-87CA-8E84-70E5-196C93D7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CF218-141A-7D22-B826-BD1C2F47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3CD3-9480-4198-BCD9-3BB11DDDE7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4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3176-34DA-ADDF-D6F8-E869E01C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B0C-6366-4107-81B4-640FE2A59B9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49729-E077-DD58-3E89-F98EEC79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048A5-64CF-1737-A132-E7DB6324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3CD3-9480-4198-BCD9-3BB11DDDE7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5C13-3C48-3913-DBB6-5E737E1F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359C3-FED2-0829-347B-DCE663339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107A0-8BAC-A5D8-306B-DF767322F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DB11E-68D5-0A93-92BB-FE5349148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B0C-6366-4107-81B4-640FE2A59B9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D68E8-F15B-7F98-C887-68324345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FA568-257A-805A-F2DD-1F51A193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3CD3-9480-4198-BCD9-3BB11DDDE7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7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79AF-E305-F9F1-4575-040D02C9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09AF3-43D0-F6D6-1D07-414BD1DE5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CE926-E8BB-32FC-7518-DF4422984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06CDC-AD5A-C7F3-16C0-16FCB0D5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FB0C-6366-4107-81B4-640FE2A59B9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21EE-6F0C-C116-3F58-743362C6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230A1-7B36-9025-304E-CF83BF2E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3CD3-9480-4198-BCD9-3BB11DDDE7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9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BA7852-B817-FCF4-349C-B2B1E34A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7CB8C-06FD-EBF3-79F8-F49EDE21C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BE7E8-10A2-44AA-DF5A-85146748B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0FB0C-6366-4107-81B4-640FE2A59B9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8CC2F-99BE-BB51-3079-FC642BB01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708C2-DE92-1CF3-9D63-41578B7BD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3CD3-9480-4198-BCD9-3BB11DDDE7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2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A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cirkel, Graphics, Lettertype, ontwerp&#10;&#10;Automatisch gegenereerde beschrijving">
            <a:extLst>
              <a:ext uri="{FF2B5EF4-FFF2-40B4-BE49-F238E27FC236}">
                <a16:creationId xmlns:a16="http://schemas.microsoft.com/office/drawing/2014/main" id="{A4E3294E-6BB2-E642-1828-513D32BEB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51" y="-36169"/>
            <a:ext cx="4068573" cy="2818059"/>
          </a:xfrm>
          <a:prstGeom prst="rect">
            <a:avLst/>
          </a:prstGeom>
        </p:spPr>
      </p:pic>
      <p:pic>
        <p:nvPicPr>
          <p:cNvPr id="11" name="Afbeelding 10" descr="Afbeelding met Lettertype, cirkel, logo, Graphics&#10;&#10;Automatisch gegenereerde beschrijving">
            <a:extLst>
              <a:ext uri="{FF2B5EF4-FFF2-40B4-BE49-F238E27FC236}">
                <a16:creationId xmlns:a16="http://schemas.microsoft.com/office/drawing/2014/main" id="{AD91B045-223F-35D8-7E22-AB4C12B8C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22" y="1863369"/>
            <a:ext cx="1281952" cy="1281952"/>
          </a:xfrm>
          <a:prstGeom prst="rect">
            <a:avLst/>
          </a:prstGeom>
        </p:spPr>
      </p:pic>
      <p:pic>
        <p:nvPicPr>
          <p:cNvPr id="2" name="Tijdelijke aanduiding voor inhoud 37" descr="Afbeelding met tekenfilm, ballon, Feestartikelen&#10;&#10;Door AI gegenereerde inhoud is mogelijk onjuist.">
            <a:extLst>
              <a:ext uri="{FF2B5EF4-FFF2-40B4-BE49-F238E27FC236}">
                <a16:creationId xmlns:a16="http://schemas.microsoft.com/office/drawing/2014/main" id="{83FE6ACC-3398-F72D-C7F4-DC3AB676B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622" y="0"/>
            <a:ext cx="12236827" cy="6858000"/>
          </a:xfrm>
          <a:prstGeom prst="rect">
            <a:avLst/>
          </a:prstGeom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5C7A052C-36CA-E347-EAAD-796A123B4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53378" y="3635829"/>
            <a:ext cx="9144000" cy="2276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FFFFFF"/>
                </a:solidFill>
              </a:rPr>
              <a:t>35th</a:t>
            </a:r>
            <a:br>
              <a:rPr lang="nl-NL" sz="2800" dirty="0">
                <a:solidFill>
                  <a:srgbClr val="FFFFFF"/>
                </a:solidFill>
              </a:rPr>
            </a:br>
            <a:r>
              <a:rPr lang="nl-NL" sz="2800" dirty="0">
                <a:solidFill>
                  <a:srgbClr val="FFFFFF"/>
                </a:solidFill>
              </a:rPr>
              <a:t> </a:t>
            </a:r>
            <a:r>
              <a:rPr lang="nl-NL" sz="2800" dirty="0" err="1">
                <a:solidFill>
                  <a:srgbClr val="FFFFFF"/>
                </a:solidFill>
              </a:rPr>
              <a:t>Annual</a:t>
            </a:r>
            <a:r>
              <a:rPr lang="nl-NL" sz="2800" dirty="0">
                <a:solidFill>
                  <a:srgbClr val="FFFFFF"/>
                </a:solidFill>
              </a:rPr>
              <a:t> Conference of </a:t>
            </a:r>
            <a:br>
              <a:rPr lang="nl-NL" sz="2800" dirty="0">
                <a:solidFill>
                  <a:srgbClr val="FFFFFF"/>
                </a:solidFill>
              </a:rPr>
            </a:br>
            <a:r>
              <a:rPr lang="nl-NL" sz="2800" dirty="0" err="1">
                <a:solidFill>
                  <a:srgbClr val="FFFFFF"/>
                </a:solidFill>
              </a:rPr>
              <a:t>the</a:t>
            </a:r>
            <a:r>
              <a:rPr lang="nl-NL" sz="2800" dirty="0">
                <a:solidFill>
                  <a:srgbClr val="FFFFFF"/>
                </a:solidFill>
              </a:rPr>
              <a:t> European Society for </a:t>
            </a:r>
            <a:r>
              <a:rPr lang="nl-NL" sz="2800" dirty="0" err="1">
                <a:solidFill>
                  <a:srgbClr val="FFFFFF"/>
                </a:solidFill>
              </a:rPr>
              <a:t>Biomaterials</a:t>
            </a:r>
            <a:br>
              <a:rPr lang="nl-NL" sz="2800" dirty="0">
                <a:solidFill>
                  <a:srgbClr val="FFFFFF"/>
                </a:solidFill>
              </a:rPr>
            </a:br>
            <a:endParaRPr lang="nl-NL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2800" dirty="0">
                <a:solidFill>
                  <a:srgbClr val="FFFFFF"/>
                </a:solidFill>
              </a:rPr>
              <a:t>September 7 - 11 // Antwerp, Belgium</a:t>
            </a:r>
          </a:p>
          <a:p>
            <a:endParaRPr lang="en-BE" sz="2800" dirty="0"/>
          </a:p>
        </p:txBody>
      </p:sp>
    </p:spTree>
    <p:extLst>
      <p:ext uri="{BB962C8B-B14F-4D97-AF65-F5344CB8AC3E}">
        <p14:creationId xmlns:p14="http://schemas.microsoft.com/office/powerpoint/2010/main" val="316976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21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Quinten Thijssen</dc:creator>
  <cp:lastModifiedBy>Sandra Van Vlierberghe</cp:lastModifiedBy>
  <cp:revision>340</cp:revision>
  <dcterms:created xsi:type="dcterms:W3CDTF">2023-05-30T16:45:26Z</dcterms:created>
  <dcterms:modified xsi:type="dcterms:W3CDTF">2025-09-09T08:59:42Z</dcterms:modified>
</cp:coreProperties>
</file>